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13" autoAdjust="0"/>
  </p:normalViewPr>
  <p:slideViewPr>
    <p:cSldViewPr>
      <p:cViewPr>
        <p:scale>
          <a:sx n="100" d="100"/>
          <a:sy n="100" d="100"/>
        </p:scale>
        <p:origin x="-1176" y="-8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9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3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3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3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0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3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6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5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2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Charge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Density Difference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Z:\Desktop\Screensh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16" t="16999" r="2709" b="16334"/>
          <a:stretch/>
        </p:blipFill>
        <p:spPr bwMode="auto">
          <a:xfrm>
            <a:off x="-228600" y="1243369"/>
            <a:ext cx="2350506" cy="505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Z:\Desktop\Screenshot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7" t="15542" r="3350" b="17125"/>
          <a:stretch/>
        </p:blipFill>
        <p:spPr bwMode="auto">
          <a:xfrm>
            <a:off x="4800600" y="1175235"/>
            <a:ext cx="222413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:\Desktop\Screenshot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5" t="17641" r="3214" b="17846"/>
          <a:stretch/>
        </p:blipFill>
        <p:spPr bwMode="auto">
          <a:xfrm>
            <a:off x="2438400" y="1319161"/>
            <a:ext cx="2040653" cy="489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057400" y="3886200"/>
            <a:ext cx="381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95800" y="3886200"/>
            <a:ext cx="381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934200" y="3804135"/>
            <a:ext cx="381000" cy="158265"/>
            <a:chOff x="7100935" y="3804135"/>
            <a:chExt cx="381000" cy="15826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100935" y="3804135"/>
              <a:ext cx="381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100935" y="3962400"/>
              <a:ext cx="381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543800" y="32766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Charge Density Difference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6096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Metal+Ads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71800" y="6096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91200" y="6096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8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Charge Slice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 descr="Z:\Desktop\Vasp_Calculations\LaCoO3_Chemical+Physical\LaCoO3_Surface_calculations\six_layer_energies\Symmetry\ads_LaO_term\O_ads\O_atop\adsremove\Charge_Density_Difference_Files\Figure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514600"/>
            <a:ext cx="5308599" cy="398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52599" y="631138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2599" y="3733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133599" y="4103132"/>
            <a:ext cx="825500" cy="402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981199" y="4147066"/>
            <a:ext cx="0" cy="849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866899" y="4103132"/>
            <a:ext cx="114300" cy="1307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285999" y="5181600"/>
            <a:ext cx="5334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209799" y="5600700"/>
            <a:ext cx="60960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295399" y="5181600"/>
            <a:ext cx="685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2" descr="Z:\Desktop\Vasp_Calculations\LaCoO3_Chemical+Physical\LaCoO3_Surface_calculations\six_layer_energies\Symmetry\ads_LaO_term\O_ads\O_atop\adsremove\Charge_Density_Difference_Files\Figure1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6"/>
          <a:stretch/>
        </p:blipFill>
        <p:spPr bwMode="auto">
          <a:xfrm>
            <a:off x="4724399" y="2514600"/>
            <a:ext cx="4419601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59601" y="38539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2201" y="4038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" name="Straight Arrow Connector 38"/>
          <p:cNvCxnSpPr>
            <a:stCxn id="10" idx="2"/>
          </p:cNvCxnSpPr>
          <p:nvPr/>
        </p:nvCxnSpPr>
        <p:spPr>
          <a:xfrm>
            <a:off x="5130801" y="4407932"/>
            <a:ext cx="381000" cy="545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30801" y="4505325"/>
            <a:ext cx="457200" cy="90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1"/>
          </p:cNvCxnSpPr>
          <p:nvPr/>
        </p:nvCxnSpPr>
        <p:spPr>
          <a:xfrm flipH="1">
            <a:off x="6578601" y="4038600"/>
            <a:ext cx="381000" cy="466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12001" y="4223266"/>
            <a:ext cx="152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8" idx="1"/>
          </p:cNvCxnSpPr>
          <p:nvPr/>
        </p:nvCxnSpPr>
        <p:spPr>
          <a:xfrm flipH="1">
            <a:off x="6489701" y="4038600"/>
            <a:ext cx="469900" cy="919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740401" y="4114800"/>
            <a:ext cx="11430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90600" y="1600200"/>
            <a:ext cx="719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Below are the identified atoms within 2 slices of the charge density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36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6055519" y="-838199"/>
            <a:ext cx="1488281" cy="8229599"/>
          </a:xfrm>
          <a:custGeom>
            <a:avLst/>
            <a:gdLst>
              <a:gd name="connsiteX0" fmla="*/ 1304925 w 1533525"/>
              <a:gd name="connsiteY0" fmla="*/ 7467600 h 7620000"/>
              <a:gd name="connsiteX1" fmla="*/ 19050 w 1533525"/>
              <a:gd name="connsiteY1" fmla="*/ 6819900 h 7620000"/>
              <a:gd name="connsiteX2" fmla="*/ 19050 w 1533525"/>
              <a:gd name="connsiteY2" fmla="*/ 0 h 7620000"/>
              <a:gd name="connsiteX3" fmla="*/ 1533525 w 1533525"/>
              <a:gd name="connsiteY3" fmla="*/ 676275 h 7620000"/>
              <a:gd name="connsiteX4" fmla="*/ 1533525 w 1533525"/>
              <a:gd name="connsiteY4" fmla="*/ 7620000 h 7620000"/>
              <a:gd name="connsiteX5" fmla="*/ 0 w 1533525"/>
              <a:gd name="connsiteY5" fmla="*/ 68199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3525" h="7620000">
                <a:moveTo>
                  <a:pt x="1304925" y="7467600"/>
                </a:moveTo>
                <a:lnTo>
                  <a:pt x="19050" y="6819900"/>
                </a:lnTo>
                <a:lnTo>
                  <a:pt x="19050" y="0"/>
                </a:lnTo>
                <a:lnTo>
                  <a:pt x="1533525" y="676275"/>
                </a:lnTo>
                <a:lnTo>
                  <a:pt x="1533525" y="7620000"/>
                </a:lnTo>
                <a:lnTo>
                  <a:pt x="0" y="6819900"/>
                </a:lnTo>
              </a:path>
            </a:pathLst>
          </a:cu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6055519" y="-838199"/>
            <a:ext cx="1488281" cy="8229599"/>
          </a:xfrm>
          <a:custGeom>
            <a:avLst/>
            <a:gdLst>
              <a:gd name="connsiteX0" fmla="*/ 1304925 w 1533525"/>
              <a:gd name="connsiteY0" fmla="*/ 7467600 h 7620000"/>
              <a:gd name="connsiteX1" fmla="*/ 19050 w 1533525"/>
              <a:gd name="connsiteY1" fmla="*/ 6819900 h 7620000"/>
              <a:gd name="connsiteX2" fmla="*/ 19050 w 1533525"/>
              <a:gd name="connsiteY2" fmla="*/ 0 h 7620000"/>
              <a:gd name="connsiteX3" fmla="*/ 1533525 w 1533525"/>
              <a:gd name="connsiteY3" fmla="*/ 676275 h 7620000"/>
              <a:gd name="connsiteX4" fmla="*/ 1533525 w 1533525"/>
              <a:gd name="connsiteY4" fmla="*/ 7620000 h 7620000"/>
              <a:gd name="connsiteX5" fmla="*/ 0 w 1533525"/>
              <a:gd name="connsiteY5" fmla="*/ 68199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3525" h="7620000">
                <a:moveTo>
                  <a:pt x="1304925" y="7467600"/>
                </a:moveTo>
                <a:lnTo>
                  <a:pt x="19050" y="6819900"/>
                </a:lnTo>
                <a:lnTo>
                  <a:pt x="19050" y="0"/>
                </a:lnTo>
                <a:lnTo>
                  <a:pt x="1533525" y="676275"/>
                </a:lnTo>
                <a:lnTo>
                  <a:pt x="1533525" y="7620000"/>
                </a:lnTo>
                <a:lnTo>
                  <a:pt x="0" y="6819900"/>
                </a:lnTo>
              </a:path>
            </a:pathLst>
          </a:cu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Charge Slice Movie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CompChemDemonstratio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55" y="1828800"/>
            <a:ext cx="6034087" cy="4525963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4" t="8913" b="10187"/>
          <a:stretch/>
        </p:blipFill>
        <p:spPr bwMode="auto">
          <a:xfrm>
            <a:off x="5943600" y="-95250"/>
            <a:ext cx="3433763" cy="695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Freeform 9"/>
          <p:cNvSpPr/>
          <p:nvPr/>
        </p:nvSpPr>
        <p:spPr>
          <a:xfrm>
            <a:off x="6026944" y="-838201"/>
            <a:ext cx="1488281" cy="8229599"/>
          </a:xfrm>
          <a:custGeom>
            <a:avLst/>
            <a:gdLst>
              <a:gd name="connsiteX0" fmla="*/ 1304925 w 1533525"/>
              <a:gd name="connsiteY0" fmla="*/ 7467600 h 7620000"/>
              <a:gd name="connsiteX1" fmla="*/ 19050 w 1533525"/>
              <a:gd name="connsiteY1" fmla="*/ 6819900 h 7620000"/>
              <a:gd name="connsiteX2" fmla="*/ 19050 w 1533525"/>
              <a:gd name="connsiteY2" fmla="*/ 0 h 7620000"/>
              <a:gd name="connsiteX3" fmla="*/ 1533525 w 1533525"/>
              <a:gd name="connsiteY3" fmla="*/ 676275 h 7620000"/>
              <a:gd name="connsiteX4" fmla="*/ 1533525 w 1533525"/>
              <a:gd name="connsiteY4" fmla="*/ 7620000 h 7620000"/>
              <a:gd name="connsiteX5" fmla="*/ 0 w 1533525"/>
              <a:gd name="connsiteY5" fmla="*/ 68199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3525" h="7620000">
                <a:moveTo>
                  <a:pt x="1304925" y="7467600"/>
                </a:moveTo>
                <a:lnTo>
                  <a:pt x="19050" y="6819900"/>
                </a:lnTo>
                <a:lnTo>
                  <a:pt x="19050" y="0"/>
                </a:lnTo>
                <a:lnTo>
                  <a:pt x="1533525" y="676275"/>
                </a:lnTo>
                <a:lnTo>
                  <a:pt x="1533525" y="7620000"/>
                </a:lnTo>
                <a:lnTo>
                  <a:pt x="0" y="6819900"/>
                </a:lnTo>
              </a:path>
            </a:pathLst>
          </a:cu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76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37" presetClass="path" presetSubtype="0" accel="71000" decel="2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4675 L 0.07448 0.05254 C 0.08941 0.05439 0.11093 0.05092 0.13229 0.04259 C 0.15642 0.03402 0.175 0.02268 0.18715 0.01088 L 0.24635 -0.04422 " pathEditMode="relative" rAng="-938592" ptsTypes="FffFF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9" y="-247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path" presetSubtype="0" accel="71000" decel="2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4675 L 0.07448 0.05254 C 0.08941 0.05439 0.11093 0.05092 0.13229 0.04259 C 0.15642 0.03402 0.175 0.02268 0.18715 0.01088 L 0.24635 -0.04422 " pathEditMode="relative" rAng="-938592" ptsTypes="FffFF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9" y="-24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path" presetSubtype="0" accel="71000" decel="2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4675 L 0.07448 0.05254 C 0.08941 0.05439 0.11093 0.05092 0.13229 0.04259 C 0.15642 0.03402 0.175 0.02268 0.18715 0.01088 L 0.24635 -0.04422 " pathEditMode="relative" rAng="-938592" ptsTypes="FffFF">
                                      <p:cBhvr>
                                        <p:cTn id="2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9" y="-247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5" grpId="0" animBg="1"/>
      <p:bldP spid="10" grpId="0" animBg="1"/>
      <p:bldP spid="10" grpId="1" animBg="1"/>
      <p:bldP spid="10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34</Words>
  <Application>Microsoft Macintosh PowerPoint</Application>
  <PresentationFormat>On-screen Show (4:3)</PresentationFormat>
  <Paragraphs>12</Paragraphs>
  <Slides>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Charge Density Difference</vt:lpstr>
      <vt:lpstr>Charge Slice</vt:lpstr>
      <vt:lpstr>Charge Slice Movie</vt:lpstr>
    </vt:vector>
  </TitlesOfParts>
  <Company>University of 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Penninger</dc:creator>
  <cp:lastModifiedBy>William Schneider</cp:lastModifiedBy>
  <cp:revision>10</cp:revision>
  <dcterms:created xsi:type="dcterms:W3CDTF">2012-04-03T16:48:46Z</dcterms:created>
  <dcterms:modified xsi:type="dcterms:W3CDTF">2012-04-11T14:16:03Z</dcterms:modified>
</cp:coreProperties>
</file>